
<file path=[Content_Types].xml><?xml version="1.0" encoding="utf-8"?>
<Types xmlns="http://schemas.openxmlformats.org/package/2006/content-types">
  <Default Extension="fntdata" ContentType="application/x-fontdata"/>
  <Default Extension="xml" ContentType="application/xml"/>
  <Default Extension="png" ContentType="image/png"/>
  <Default Extension="jpeg" ContentType="image/jpeg"/>
  <Default Extension="rels" ContentType="application/vnd.openxmlformats-package.relationships+xml"/>
  <Default Extension="font" ContentType="application/x-fontdata"/>
  <Override PartName="/ppt/slides/slide4.xml" ContentType="application/vnd.openxmlformats-officedocument.presentationml.slide+xml"/>
  <Override PartName="/ppt/slideLayouts/slideLayout1.xml" ContentType="application/vnd.openxmlformats-officedocument.presentationml.slideLayout+xml"/>
  <Override PartName="/ppt/theme/theme1.xml" ContentType="application/vnd.openxmlformats-officedocument.theme+xml"/>
  <Override PartName="/ppt/slideLayouts/slideLayout6.xml" ContentType="application/vnd.openxmlformats-officedocument.presentationml.slideLayout+xml"/>
  <Override PartName="/ppt/slides/slide9.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docProps/core.xml" ContentType="application/vnd.openxmlformats-package.core-properties+xml"/>
  <Override PartName="/ppt/slideMasters/slideMaster1.xml" ContentType="application/vnd.openxmlformats-officedocument.presentationml.slideMaster+xml"/>
  <Override PartName="/ppt/theme/theme2.xml" ContentType="application/vnd.openxmlformats-officedocument.theme+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slideLayouts/slideLayout9.xml" ContentType="application/vnd.openxmlformats-officedocument.presentationml.slideLayout+xml"/>
  <Override PartName="/ppt/slides/slide8.xml" ContentType="application/vnd.openxmlformats-officedocument.presentationml.slide+xml"/>
  <Override PartName="/ppt/slideLayouts/slideLayout5.xml" ContentType="application/vnd.openxmlformats-officedocument.presentationml.slideLayout+xml"/>
  <Override PartName="/ppt/presentation.xml" ContentType="application/vnd.openxmlformats-officedocument.presentationml.presentation.main+xml"/>
  <Override PartName="/docProps/app.xml" ContentType="application/vnd.openxmlformats-officedocument.extended-properties+xml"/>
  <Override PartName="/ppt/slideLayouts/slideLayout11.xml" ContentType="application/vnd.openxmlformats-officedocument.presentationml.slideLayout+xml"/>
  <Override PartName="/ppt/slideLayouts/slideLayout8.xml" ContentType="application/vnd.openxmlformats-officedocument.presentationml.slideLayout+xml"/>
  <Override PartName="/ppt/slideLayouts/slideLayout3.xml" ContentType="application/vnd.openxmlformats-officedocument.presentationml.slideLayout+xml"/>
  <Override PartName="/ppt/presProps.xml" ContentType="application/vnd.openxmlformats-officedocument.presentationml.presProps+xml"/>
  <Override PartName="/ppt/slides/slide7.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Layouts/slideLayout4.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slideLayouts/slideLayout10.xml" ContentType="application/vnd.openxmlformats-officedocument.presentationml.slideLayout+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saveSubsetFonts="1" embedTrueTypeFonts="1">
  <p:sldMasterIdLst>
    <p:sldMasterId r:id="rId1" id="2147483732"/>
  </p:sldMasterIdLst>
  <p:notesMasterIdLst>
    <p:notesMasterId r:id="rId11"/>
  </p:notesMasterIdLst>
  <p:sldIdLst>
    <p:sldId r:id="rId2" id="256"/>
    <p:sldId r:id="rId3" id="257"/>
    <p:sldId r:id="rId4" id="258"/>
    <p:sldId r:id="rId5" id="259"/>
    <p:sldId r:id="rId6" id="260"/>
    <p:sldId r:id="rId7" id="261"/>
    <p:sldId r:id="rId8" id="262"/>
    <p:sldId r:id="rId10" id="264"/>
  </p:sldIdLst>
  <p:sldSz cx="9144000" cy="6858000" type="screen4x3"/>
  <p:notesSz cx="6858000" cy="9144000"/>
  <p:embeddedFontLst>
    <p:embeddedFont>
      <p:font typeface="WPS Special 1"/>
      <p:regular r:id="rId16"/>
    </p:embeddedFont>
  </p:embeddedFontLst>
  <p:defaultTextStyle>
    <a:defPPr>
      <a:defRPr lang="en-US"/>
    </a:defPPr>
    <a:lvl1pPr algn="l" marL="0" defTabSz="914400" eaLnBrk="1" latinLnBrk="0" hangingPunct="1" rtl="false">
      <a:defRPr sz="1800" kern="1200">
        <a:solidFill>
          <a:schemeClr val="tx1"/>
        </a:solidFill>
        <a:latin typeface="+mn-lt"/>
        <a:ea typeface="+mn-ea"/>
        <a:cs typeface="+mn-cs"/>
      </a:defRPr>
    </a:lvl1pPr>
    <a:lvl2pPr algn="l" marL="457200" defTabSz="914400" eaLnBrk="1" latinLnBrk="0" hangingPunct="1" rtl="false">
      <a:defRPr sz="1800" kern="1200">
        <a:solidFill>
          <a:schemeClr val="tx1"/>
        </a:solidFill>
        <a:latin typeface="+mn-lt"/>
        <a:ea typeface="+mn-ea"/>
        <a:cs typeface="+mn-cs"/>
      </a:defRPr>
    </a:lvl2pPr>
    <a:lvl3pPr algn="l" marL="914400" defTabSz="914400" eaLnBrk="1" latinLnBrk="0" hangingPunct="1" rtl="false">
      <a:defRPr sz="1800" kern="1200">
        <a:solidFill>
          <a:schemeClr val="tx1"/>
        </a:solidFill>
        <a:latin typeface="+mn-lt"/>
        <a:ea typeface="+mn-ea"/>
        <a:cs typeface="+mn-cs"/>
      </a:defRPr>
    </a:lvl3pPr>
    <a:lvl4pPr algn="l" marL="1371600" defTabSz="914400" eaLnBrk="1" latinLnBrk="0" hangingPunct="1" rtl="false">
      <a:defRPr sz="1800" kern="1200">
        <a:solidFill>
          <a:schemeClr val="tx1"/>
        </a:solidFill>
        <a:latin typeface="+mn-lt"/>
        <a:ea typeface="+mn-ea"/>
        <a:cs typeface="+mn-cs"/>
      </a:defRPr>
    </a:lvl4pPr>
    <a:lvl5pPr algn="l" marL="1828800" defTabSz="914400" eaLnBrk="1" latinLnBrk="0" hangingPunct="1" rtl="false">
      <a:defRPr sz="1800" kern="1200">
        <a:solidFill>
          <a:schemeClr val="tx1"/>
        </a:solidFill>
        <a:latin typeface="+mn-lt"/>
        <a:ea typeface="+mn-ea"/>
        <a:cs typeface="+mn-cs"/>
      </a:defRPr>
    </a:lvl5pPr>
    <a:lvl6pPr algn="l" marL="2286000" defTabSz="914400" eaLnBrk="1" latinLnBrk="0" hangingPunct="1" rtl="false">
      <a:defRPr sz="1800" kern="1200">
        <a:solidFill>
          <a:schemeClr val="tx1"/>
        </a:solidFill>
        <a:latin typeface="+mn-lt"/>
        <a:ea typeface="+mn-ea"/>
        <a:cs typeface="+mn-cs"/>
      </a:defRPr>
    </a:lvl6pPr>
    <a:lvl7pPr algn="l" marL="2743200" defTabSz="914400" eaLnBrk="1" latinLnBrk="0" hangingPunct="1" rtl="false">
      <a:defRPr sz="1800" kern="1200">
        <a:solidFill>
          <a:schemeClr val="tx1"/>
        </a:solidFill>
        <a:latin typeface="+mn-lt"/>
        <a:ea typeface="+mn-ea"/>
        <a:cs typeface="+mn-cs"/>
      </a:defRPr>
    </a:lvl7pPr>
    <a:lvl8pPr algn="l" marL="3200400" defTabSz="914400" eaLnBrk="1" latinLnBrk="0" hangingPunct="1" rtl="false">
      <a:defRPr sz="1800" kern="1200">
        <a:solidFill>
          <a:schemeClr val="tx1"/>
        </a:solidFill>
        <a:latin typeface="+mn-lt"/>
        <a:ea typeface="+mn-ea"/>
        <a:cs typeface="+mn-cs"/>
      </a:defRPr>
    </a:lvl8pPr>
    <a:lvl9pPr algn="l" marL="3657600" defTabSz="914400" eaLnBrk="1" latinLnBrk="0" hangingPunct="1" rtl="false">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viewProps" Target="viewProps.xml" /><Relationship Id="rId12" Type="http://schemas.openxmlformats.org/officeDocument/2006/relationships/presProps" Target="presProps.xml" /><Relationship Id="rId1" Type="http://schemas.openxmlformats.org/officeDocument/2006/relationships/slideMaster" Target="slideMasters/slideMaster1.xml" /><Relationship Id="rId11" Type="http://schemas.openxmlformats.org/officeDocument/2006/relationships/notesMaster" Target="notesMasters/notesMaster1.xml" /><Relationship Id="rId15" Type="http://schemas.openxmlformats.org/officeDocument/2006/relationships/tableStyles" Target="tableStyles.xml" /><Relationship Id="rId14" Type="http://schemas.openxmlformats.org/officeDocument/2006/relationships/theme" Target="theme/theme1.xml" /><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10" Type="http://schemas.openxmlformats.org/officeDocument/2006/relationships/slide" Target="slides/slide9.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16" Type="http://schemas.openxmlformats.org/officeDocument/2006/relationships/font" Target="fonts/WPS_Specail_1.fntdat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26C9AC-BC34-4B0E-BB7B-E2CC6339C537}" type="datetimeFigureOut">
              <a:rPr lang="en-US" smtClean="0"/>
              <a:t>9/9/2021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8AD4F5-A3EB-4721-AFD1-FBCE76F47E3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618AD4F5-A3EB-4721-AFD1-FBCE76F47E36}" type="slidenum">
              <a:rPr lang="en-US" smtClean="0"/>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Isosceles Triang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540544" y="776288"/>
            <a:ext cx="8062912" cy="1470025"/>
          </a:xfrm>
        </p:spPr>
        <p:txBody>
          <a:bodyPr anchor="b">
            <a:normAutofit/>
          </a:bodyPr>
          <a:lstStyle>
            <a:lvl1pPr algn="r">
              <a:defRPr sz="44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1371600" y="6012656"/>
            <a:ext cx="5791200" cy="365125"/>
          </a:xfrm>
        </p:spPr>
        <p:txBody>
          <a:bodyPr tIns="0" bIns="0" anchor="t"/>
          <a:lstStyle>
            <a:lvl1pPr algn="r">
              <a:defRPr sz="1000"/>
            </a:lvl1pPr>
          </a:lstStyle>
          <a:p>
            <a:fld id="{1F476C28-28D8-4439-B26F-01DC6C5177A7}" type="datetimeFigureOut">
              <a:rPr lang="en-US" smtClean="0"/>
              <a:t>9/9/2021</a:t>
            </a:fld>
            <a:endParaRPr lang="en-US"/>
          </a:p>
        </p:txBody>
      </p:sp>
      <p:sp>
        <p:nvSpPr>
          <p:cNvPr id="17" name="Footer Placeholder 16"/>
          <p:cNvSpPr>
            <a:spLocks noGrp="1"/>
          </p:cNvSpPr>
          <p:nvPr>
            <p:ph type="ftr" sz="quarter" idx="11"/>
          </p:nvPr>
        </p:nvSpPr>
        <p:spPr>
          <a:xfrm>
            <a:off x="1371600" y="5650704"/>
            <a:ext cx="5791200" cy="365125"/>
          </a:xfrm>
        </p:spPr>
        <p:txBody>
          <a:bodyPr tIns="0" bIns="0" anchor="b"/>
          <a:lstStyle>
            <a:lvl1pPr algn="r">
              <a:defRPr sz="1100"/>
            </a:lvl1pPr>
          </a:lstStyle>
          <a:p>
            <a:endParaRPr lang="en-US"/>
          </a:p>
        </p:txBody>
      </p:sp>
      <p:sp>
        <p:nvSpPr>
          <p:cNvPr id="29" name="Slide Number Placeholder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EC6007CB-8CFB-451B-B8CA-796330A8F344}" type="slidenum">
              <a:rPr lang="en-US" smtClean="0"/>
              <a:t>‹#›</a:t>
            </a:fld>
            <a:endParaRPr lang="en-US"/>
          </a:p>
        </p:txBody>
      </p:sp>
    </p:spTree>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lstStyle/>
          <a:p>
            <a:r>
              <a:rPr kumimoji="0" lang="en-US" smtClean="0"/>
              <a:t>Click to edit Master title style</a:t>
            </a:r>
            <a:endParaRPr kumimoji="0" lang="en-US"/>
          </a:p>
        </p:txBody>
      </p:sp>
      <p:sp>
        <p:nvSpPr>
          <p:cNvPr id="3" name="Content Placeholder 2"/>
          <p:cNvSpPr>
            <a:spLocks noGrp="1"/>
          </p:cNvSpPr>
          <p:nvPr>
            <p:ph idx="1"/>
          </p:nvPr>
        </p:nvSpPr>
        <p:spPr>
          <a:xfrm>
            <a:off x="457200" y="1882808"/>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791456" y="6480048"/>
            <a:ext cx="2133600" cy="301752"/>
          </a:xfrm>
        </p:spPr>
        <p:txBody>
          <a:bodyPr/>
          <a:lstStyle/>
          <a:p>
            <a:fld id="{1F476C28-28D8-4439-B26F-01DC6C5177A7}" type="datetimeFigureOut">
              <a:rPr lang="en-US" smtClean="0"/>
              <a:t>9/9/2021</a:t>
            </a:fld>
            <a:endParaRPr lang="en-US"/>
          </a:p>
        </p:txBody>
      </p:sp>
      <p:sp>
        <p:nvSpPr>
          <p:cNvPr id="5" name="Footer Placeholder 4"/>
          <p:cNvSpPr>
            <a:spLocks noGrp="1"/>
          </p:cNvSpPr>
          <p:nvPr>
            <p:ph type="ftr" sz="quarter" idx="11"/>
          </p:nvPr>
        </p:nvSpPr>
        <p:spPr>
          <a:xfrm>
            <a:off x="457200" y="6480969"/>
            <a:ext cx="4260056" cy="300831"/>
          </a:xfrm>
        </p:spPr>
        <p:txBody>
          <a:bodyPr/>
          <a:lstStyle/>
          <a:p>
            <a:endParaRPr lang="en-US"/>
          </a:p>
        </p:txBody>
      </p:sp>
      <p:sp>
        <p:nvSpPr>
          <p:cNvPr id="6" name="Slide Number Placeholder 5"/>
          <p:cNvSpPr>
            <a:spLocks noGrp="1"/>
          </p:cNvSpPr>
          <p:nvPr>
            <p:ph type="sldNum" sz="quarter" idx="12"/>
          </p:nvPr>
        </p:nvSpPr>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1"/>
      </p:bgRef>
    </p:bg>
    <p:spTree>
      <p:nvGrpSpPr>
        <p:cNvPr id="1" name=""/>
        <p:cNvGrpSpPr/>
        <p:nvPr/>
      </p:nvGrpSpPr>
      <p:grpSpPr>
        <a:xfrm>
          <a:off x="0" y="0"/>
          <a:ext cx="0" cy="0"/>
          <a:chOff x="0" y="0"/>
          <a:chExt cx="0" cy="0"/>
        </a:xfrm>
      </p:grpSpPr>
      <p:sp>
        <p:nvSpPr>
          <p:cNvPr id="9" name="Right Tri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Isosceles Triang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Date Placeholder 3"/>
          <p:cNvSpPr>
            <a:spLocks noGrp="1"/>
          </p:cNvSpPr>
          <p:nvPr>
            <p:ph type="dt" sz="half" idx="10"/>
          </p:nvPr>
        </p:nvSpPr>
        <p:spPr>
          <a:xfrm>
            <a:off x="6955632" y="6477000"/>
            <a:ext cx="2133600" cy="304800"/>
          </a:xfrm>
        </p:spPr>
        <p:txBody>
          <a:bodyPr/>
          <a:lstStyle/>
          <a:p>
            <a:fld id="{1F476C28-28D8-4439-B26F-01DC6C5177A7}" type="datetimeFigureOut">
              <a:rPr lang="en-US" smtClean="0"/>
              <a:t>9/9/2021</a:t>
            </a:fld>
            <a:endParaRPr lang="en-US"/>
          </a:p>
        </p:txBody>
      </p:sp>
      <p:sp>
        <p:nvSpPr>
          <p:cNvPr id="5" name="Footer Placeholder 4"/>
          <p:cNvSpPr>
            <a:spLocks noGrp="1"/>
          </p:cNvSpPr>
          <p:nvPr>
            <p:ph type="ftr" sz="quarter" idx="11"/>
          </p:nvPr>
        </p:nvSpPr>
        <p:spPr>
          <a:xfrm>
            <a:off x="2619376" y="6480969"/>
            <a:ext cx="4260056" cy="300831"/>
          </a:xfrm>
        </p:spPr>
        <p:txBody>
          <a:bodyPr/>
          <a:lstStyle/>
          <a:p>
            <a:endParaRPr lang="en-US"/>
          </a:p>
        </p:txBody>
      </p:sp>
      <p:sp>
        <p:nvSpPr>
          <p:cNvPr id="6" name="Slide Number Placeholder 5"/>
          <p:cNvSpPr>
            <a:spLocks noGrp="1"/>
          </p:cNvSpPr>
          <p:nvPr>
            <p:ph type="sldNum" sz="quarter" idx="12"/>
          </p:nvPr>
        </p:nvSpPr>
        <p:spPr>
          <a:xfrm>
            <a:off x="8451056" y="809624"/>
            <a:ext cx="502920" cy="300831"/>
          </a:xfrm>
        </p:spPr>
        <p:txBody>
          <a:bodyPr/>
          <a:lstStyle/>
          <a:p>
            <a:fld id="{EC6007CB-8CFB-451B-B8CA-796330A8F344}" type="slidenum">
              <a:rPr lang="en-US" smtClean="0"/>
              <a:t>‹#›</a:t>
            </a:fld>
            <a:endParaRPr lang="en-US"/>
          </a:p>
        </p:txBody>
      </p:sp>
      <p:cxnSp>
        <p:nvCxnSpPr>
          <p:cNvPr id="11" name="Straight Connector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lgn="l">
              <a:defRPr/>
            </a:lvl1p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4791456" y="6480969"/>
            <a:ext cx="2133600" cy="301752"/>
          </a:xfrm>
        </p:spPr>
        <p:txBody>
          <a:bodyPr/>
          <a:lstStyle/>
          <a:p>
            <a:fld id="{1F476C28-28D8-4439-B26F-01DC6C5177A7}" type="datetimeFigureOut">
              <a:rPr lang="en-US" smtClean="0"/>
              <a:t>9/9/2021</a:t>
            </a:fld>
            <a:endParaRPr lang="en-US"/>
          </a:p>
        </p:txBody>
      </p:sp>
      <p:sp>
        <p:nvSpPr>
          <p:cNvPr id="6" name="Footer Placeholder 5"/>
          <p:cNvSpPr>
            <a:spLocks noGrp="1"/>
          </p:cNvSpPr>
          <p:nvPr>
            <p:ph type="ftr" sz="quarter" idx="11"/>
          </p:nvPr>
        </p:nvSpPr>
        <p:spPr>
          <a:xfrm>
            <a:off x="457200" y="6480969"/>
            <a:ext cx="4260056" cy="301752"/>
          </a:xfrm>
        </p:spPr>
        <p:txBody>
          <a:bodyPr/>
          <a:lstStyle/>
          <a:p>
            <a:endParaRPr lang="en-US"/>
          </a:p>
        </p:txBody>
      </p:sp>
      <p:sp>
        <p:nvSpPr>
          <p:cNvPr id="7" name="Slide Number Placeholder 6"/>
          <p:cNvSpPr>
            <a:spLocks noGrp="1"/>
          </p:cNvSpPr>
          <p:nvPr>
            <p:ph type="sldNum" sz="quarter" idx="12"/>
          </p:nvPr>
        </p:nvSpPr>
        <p:spPr>
          <a:xfrm>
            <a:off x="7589520" y="6480969"/>
            <a:ext cx="502920" cy="301752"/>
          </a:xfrm>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a:xfrm>
            <a:off x="4791456" y="6480969"/>
            <a:ext cx="2130552" cy="301752"/>
          </a:xfrm>
        </p:spPr>
        <p:txBody>
          <a:bodyPr/>
          <a:lstStyle/>
          <a:p>
            <a:fld id="{1F476C28-28D8-4439-B26F-01DC6C5177A7}" type="datetimeFigureOut">
              <a:rPr lang="en-US" smtClean="0"/>
              <a:t>9/9/2021</a:t>
            </a:fld>
            <a:endParaRPr lang="en-US"/>
          </a:p>
        </p:txBody>
      </p:sp>
      <p:sp>
        <p:nvSpPr>
          <p:cNvPr id="8" name="Footer Placeholder 7"/>
          <p:cNvSpPr>
            <a:spLocks noGrp="1"/>
          </p:cNvSpPr>
          <p:nvPr>
            <p:ph type="ftr" sz="quarter" idx="11"/>
          </p:nvPr>
        </p:nvSpPr>
        <p:spPr>
          <a:xfrm>
            <a:off x="457200" y="6480969"/>
            <a:ext cx="4261104" cy="301752"/>
          </a:xfrm>
        </p:spPr>
        <p:txBody>
          <a:bodyPr/>
          <a:lstStyle/>
          <a:p>
            <a:endParaRPr lang="en-US"/>
          </a:p>
        </p:txBody>
      </p:sp>
      <p:sp>
        <p:nvSpPr>
          <p:cNvPr id="9" name="Slide Number Placeholder 8"/>
          <p:cNvSpPr>
            <a:spLocks noGrp="1"/>
          </p:cNvSpPr>
          <p:nvPr>
            <p:ph type="sldNum" sz="quarter" idx="12"/>
          </p:nvPr>
        </p:nvSpPr>
        <p:spPr>
          <a:xfrm>
            <a:off x="7589520" y="6483096"/>
            <a:ext cx="502920" cy="301752"/>
          </a:xfrm>
        </p:spPr>
        <p:txBody>
          <a:bodyPr/>
          <a:lstStyle>
            <a:lvl1pPr algn="ctr">
              <a:defRPr/>
            </a:lvl1pPr>
          </a:lstStyle>
          <a:p>
            <a:fld id="{EC6007CB-8CFB-451B-B8CA-796330A8F34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0"/>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F476C28-28D8-4439-B26F-01DC6C5177A7}" type="datetimeFigureOut">
              <a:rPr lang="en-US" smtClean="0"/>
              <a:t>9/9/2021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91456" y="6480969"/>
            <a:ext cx="2133600" cy="301752"/>
          </a:xfrm>
        </p:spPr>
        <p:txBody>
          <a:bodyPr/>
          <a:lstStyle/>
          <a:p>
            <a:fld id="{1F476C28-28D8-4439-B26F-01DC6C5177A7}" type="datetimeFigureOut">
              <a:rPr lang="en-US" smtClean="0"/>
              <a:t>9/9/2021</a:t>
            </a:fld>
            <a:endParaRPr lang="en-US"/>
          </a:p>
        </p:txBody>
      </p:sp>
      <p:sp>
        <p:nvSpPr>
          <p:cNvPr id="3" name="Footer Placeholder 2"/>
          <p:cNvSpPr>
            <a:spLocks noGrp="1"/>
          </p:cNvSpPr>
          <p:nvPr>
            <p:ph type="ftr" sz="quarter" idx="11"/>
          </p:nvPr>
        </p:nvSpPr>
        <p:spPr>
          <a:xfrm>
            <a:off x="457200" y="6481890"/>
            <a:ext cx="4260056" cy="300831"/>
          </a:xfrm>
        </p:spPr>
        <p:txBody>
          <a:bodyPr/>
          <a:lstStyle/>
          <a:p>
            <a:endParaRPr lang="en-US"/>
          </a:p>
        </p:txBody>
      </p:sp>
      <p:sp>
        <p:nvSpPr>
          <p:cNvPr id="4" name="Slide Number Placeholder 3"/>
          <p:cNvSpPr>
            <a:spLocks noGrp="1"/>
          </p:cNvSpPr>
          <p:nvPr>
            <p:ph type="sldNum" sz="quarter" idx="12"/>
          </p:nvPr>
        </p:nvSpPr>
        <p:spPr>
          <a:xfrm>
            <a:off x="7589520" y="6480969"/>
            <a:ext cx="502920" cy="301752"/>
          </a:xfrm>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278976" y="6556248"/>
            <a:ext cx="2133600" cy="301752"/>
          </a:xfrm>
        </p:spPr>
        <p:txBody>
          <a:bodyPr/>
          <a:lstStyle>
            <a:lvl1pPr>
              <a:defRPr sz="900"/>
            </a:lvl1pPr>
          </a:lstStyle>
          <a:p>
            <a:fld id="{1F476C28-28D8-4439-B26F-01DC6C5177A7}" type="datetimeFigureOut">
              <a:rPr lang="en-US" smtClean="0"/>
              <a:t>9/9/2021</a:t>
            </a:fld>
            <a:endParaRPr lang="en-US"/>
          </a:p>
        </p:txBody>
      </p:sp>
      <p:sp>
        <p:nvSpPr>
          <p:cNvPr id="6" name="Footer Placeholder 5"/>
          <p:cNvSpPr>
            <a:spLocks noGrp="1"/>
          </p:cNvSpPr>
          <p:nvPr>
            <p:ph type="ftr" sz="quarter" idx="11"/>
          </p:nvPr>
        </p:nvSpPr>
        <p:spPr>
          <a:xfrm>
            <a:off x="1135856" y="6556248"/>
            <a:ext cx="5143120"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410576" y="6556248"/>
            <a:ext cx="502920" cy="301752"/>
          </a:xfrm>
        </p:spPr>
        <p:txBody>
          <a:bodyPr/>
          <a:lstStyle>
            <a:lvl1pPr>
              <a:defRPr sz="900"/>
            </a:lvl1pPr>
          </a:lstStyle>
          <a:p>
            <a:fld id="{EC6007CB-8CFB-451B-B8CA-796330A8F34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6108192" y="6556248"/>
            <a:ext cx="2103120" cy="301752"/>
          </a:xfrm>
        </p:spPr>
        <p:txBody>
          <a:bodyPr/>
          <a:lstStyle>
            <a:lvl1pPr>
              <a:defRPr sz="900"/>
            </a:lvl1pPr>
          </a:lstStyle>
          <a:p>
            <a:fld id="{1F476C28-28D8-4439-B26F-01DC6C5177A7}" type="datetimeFigureOut">
              <a:rPr lang="en-US" smtClean="0"/>
              <a:t>9/9/2021</a:t>
            </a:fld>
            <a:endParaRPr lang="en-US"/>
          </a:p>
        </p:txBody>
      </p:sp>
      <p:sp>
        <p:nvSpPr>
          <p:cNvPr id="6" name="Footer Placeholder 5"/>
          <p:cNvSpPr>
            <a:spLocks noGrp="1"/>
          </p:cNvSpPr>
          <p:nvPr>
            <p:ph type="ftr" sz="quarter" idx="11"/>
          </p:nvPr>
        </p:nvSpPr>
        <p:spPr>
          <a:xfrm>
            <a:off x="1170432" y="6557169"/>
            <a:ext cx="4948072" cy="301752"/>
          </a:xfrm>
        </p:spPr>
        <p:txBody>
          <a:bodyPr/>
          <a:lstStyle>
            <a:lvl1pPr>
              <a:defRPr sz="900"/>
            </a:lvl1pPr>
          </a:lstStyle>
          <a:p>
            <a:endParaRPr lang="en-US"/>
          </a:p>
        </p:txBody>
      </p:sp>
      <p:sp>
        <p:nvSpPr>
          <p:cNvPr id="7" name="Slide Number Placeholder 6"/>
          <p:cNvSpPr>
            <a:spLocks noGrp="1"/>
          </p:cNvSpPr>
          <p:nvPr>
            <p:ph type="sldNum" sz="quarter" idx="12"/>
          </p:nvPr>
        </p:nvSpPr>
        <p:spPr>
          <a:xfrm>
            <a:off x="8217192" y="6556248"/>
            <a:ext cx="365760" cy="301752"/>
          </a:xfrm>
        </p:spPr>
        <p:txBody>
          <a:bodyPr/>
          <a:lstStyle>
            <a:lvl1pPr algn="ctr">
              <a:defRPr sz="900"/>
            </a:lvl1pPr>
          </a:lstStyle>
          <a:p>
            <a:fld id="{EC6007CB-8CFB-451B-B8CA-796330A8F34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476C28-28D8-4439-B26F-01DC6C5177A7}"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81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F476C28-28D8-4439-B26F-01DC6C5177A7}" type="datetimeFigureOut">
              <a:rPr lang="en-US" smtClean="0"/>
              <a:t>9/9/2021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007CB-8CFB-451B-B8CA-796330A8F344}" type="slidenum">
              <a:rPr lang="en-US" smtClean="0"/>
              <a:t>‹#›</a:t>
            </a:fld>
            <a:endParaRPr lang="en-US"/>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Right Tri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Straight Connector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7494"/>
            <a:ext cx="8229600" cy="1399032"/>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F476C28-28D8-4439-B26F-01DC6C5177A7}" type="datetimeFigureOut">
              <a:rPr lang="en-US" smtClean="0"/>
              <a:t>9/9/2021</a:t>
            </a:fld>
            <a:endParaRPr lang="en-US"/>
          </a:p>
        </p:txBody>
      </p:sp>
      <p:sp>
        <p:nvSpPr>
          <p:cNvPr id="3" name="Footer Placeholder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23" name="Slide Number Placeholder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EC6007CB-8CFB-451B-B8CA-796330A8F344}"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ransition>
    <p:wipe dir="d"/>
  </p:transition>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1.xml" /><Relationship Id="rIMGId3" Type="http://schemas.openxmlformats.org/officeDocument/2006/relationships/image" Target="../media/pic210918071105.png" /><Relationship Id="rIMGId4" Type="http://schemas.openxmlformats.org/officeDocument/2006/relationships/image" Target="../media/pic2109180711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 Id="rIMGId2" Type="http://schemas.openxmlformats.org/officeDocument/2006/relationships/image" Target="../media/pic210918074543.png" /><Relationship Id="rIMGId3" Type="http://schemas.openxmlformats.org/officeDocument/2006/relationships/image" Target="../media/pic210918074731.png" /><Relationship Id="rIMGId4" Type="http://schemas.openxmlformats.org/officeDocument/2006/relationships/image" Target="../media/pic210918074818.png" /><Relationship Id="rIMGId5" Type="http://schemas.openxmlformats.org/officeDocument/2006/relationships/image" Target="../media/pic210918075001.png" /><Relationship Id="rIMGId6" Type="http://schemas.openxmlformats.org/officeDocument/2006/relationships/image" Target="../media/pic210918075210.png" /><Relationship Id="rIMGId7" Type="http://schemas.openxmlformats.org/officeDocument/2006/relationships/image" Target="../media/pic210918075440.png" /><Relationship Id="rIMGId8" Type="http://schemas.openxmlformats.org/officeDocument/2006/relationships/image" Target="../media/pic210918075659.png" /><Relationship Id="rIMGId9" Type="http://schemas.openxmlformats.org/officeDocument/2006/relationships/image" Target="../media/pic210918075828.png" /><Relationship Id="rIMGId10" Type="http://schemas.openxmlformats.org/officeDocument/2006/relationships/image" Target="../media/pic210918080026.png" /><Relationship Id="rIMGId11" Type="http://schemas.openxmlformats.org/officeDocument/2006/relationships/image" Target="../media/pic210918080438.png" /><Relationship Id="rIMGId12" Type="http://schemas.openxmlformats.org/officeDocument/2006/relationships/image" Target="../media/pic210918080530.png" /></Relationships>
</file>

<file path=ppt/slides/slide1.xml><?xml version="1.0" encoding="utf-8"?>
<p:sld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p:cSld>
    <p:spTree>
      <p:nvGrpSpPr>
        <p:cNvPr id="1" name=""/>
        <p:cNvGrpSpPr/>
        <p:nvPr/>
      </p:nvGrpSpPr>
      <p:grpSpPr>
        <a:xfrm>
          <a:off x="0" y="0"/>
          <a:ext cx="0" cy="0"/>
          <a:chOff x="0" y="0"/>
          <a:chExt cy="0" cx="0"/>
        </a:xfrm>
      </p:grpSpPr>
      <p:sp>
        <p:nvSpPr>
          <p:cNvPr id="3" name="Subtitle 2"/>
          <p:cNvSpPr>
            <a:spLocks noGrp="1"/>
          </p:cNvSpPr>
          <p:nvPr>
            <p:ph type="subTitle" idx="1"/>
          </p:nvPr>
        </p:nvSpPr>
        <p:spPr>
          <a:xfrm>
            <a:off x="1403032" y="4934902"/>
            <a:ext cx="6400800" cy="971560"/>
          </a:xfrm>
        </p:spPr>
        <p:txBody>
          <a:bodyPr>
            <a:noAutofit/>
          </a:bodyPr>
          <a:lstStyle/>
          <a:p>
            <a:r>
              <a:rPr lang="en-US" sz="3600" dirty="0" smtClean="0" b="1">
                <a:latin charset="0" typeface="Times New Roman" pitchFamily="18"/>
                <a:cs typeface="Times New Roman" pitchFamily="18" charset="0"/>
              </a:rPr>
              <a:t>PORTFORLIO PRESENTATION </a:t>
            </a:r>
            <a:endParaRPr lang="en-US" sz="3600" dirty="0" b="1">
              <a:latin charset="0" typeface="Times New Roman" pitchFamily="18"/>
              <a:cs typeface="Times New Roman" pitchFamily="18" charset="0"/>
            </a:endParaRPr>
          </a:p>
        </p:txBody>
      </p:sp>
      <p:sp>
        <p:nvSpPr>
          <p:cNvPr id="4" name="Title 3"/>
          <p:cNvSpPr>
            <a:spLocks noGrp="1"/>
          </p:cNvSpPr>
          <p:nvPr>
            <p:ph type="ctrTitle"/>
          </p:nvPr>
        </p:nvSpPr>
        <p:spPr>
          <a:xfrm>
            <a:off x="714348" y="2071678"/>
            <a:ext cx="7277094" cy="1255711"/>
          </a:xfrm>
        </p:spPr>
        <p:txBody>
          <a:bodyPr>
            <a:normAutofit fontScale="90000"/>
          </a:bodyPr>
          <a:lstStyle/>
          <a:p>
            <a:r>
              <a:rPr lang="en-US" sz="5400" dirty="0" smtClean="0">
                <a:latin charset="0" typeface="Times New Roman" pitchFamily="18"/>
                <a:cs typeface="Times New Roman" pitchFamily="18" charset="0"/>
              </a:rPr>
              <a:t>LIZZYUNIQUEWRLD</a:t>
            </a:r>
            <a:endParaRPr lang="en-US" sz="5400" dirty="0">
              <a:latin charset="0" typeface="Times New Roman" pitchFamily="18"/>
              <a:cs typeface="Times New Roman" pitchFamily="18" charset="0"/>
            </a:endParaRPr>
          </a:p>
        </p:txBody>
      </p:sp>
      <p:pic>
        <p:nvPicPr>
          <p:cNvPr id="6" name="Picture"/>
          <p:cNvPicPr>
            <a:picLocks noChangeAspect="1"/>
          </p:cNvPicPr>
          <p:nvPr/>
        </p:nvPicPr>
        <p:blipFill>
          <a:blip r:embed="rIMGId4"/>
          <a:stretch>
            <a:fillRect/>
          </a:stretch>
        </p:blipFill>
        <p:spPr>
          <a:xfrm>
            <a:off x="1288732" y="525780"/>
            <a:ext cx="6740842" cy="4069080"/>
          </a:xfrm>
          <a:prstGeom prst="rect">
            <a:avLst/>
          </a:prstGeo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p:cSld>
    <p:spTree>
      <p:nvGrpSpPr>
        <p:cNvPr id="1" name=""/>
        <p:cNvGrpSpPr/>
        <p:nvPr/>
      </p:nvGrpSpPr>
      <p:grpSpPr>
        <a:xfrm>
          <a:off x="0" y="0"/>
          <a:ext cx="0" cy="0"/>
          <a:chOff x="0" y="0"/>
          <a:chExt cy="0" cx="0"/>
        </a:xfrm>
      </p:grpSpPr>
      <p:sp>
        <p:nvSpPr>
          <p:cNvPr id="2" name="Title 1"/>
          <p:cNvSpPr>
            <a:spLocks noGrp="1"/>
          </p:cNvSpPr>
          <p:nvPr>
            <p:ph type="title"/>
          </p:nvPr>
        </p:nvSpPr>
        <p:spPr/>
        <p:txBody>
          <a:bodyPr/>
          <a:lstStyle/>
          <a:p>
            <a:r>
              <a:rPr lang="en-US" dirty="0" smtClean="0"/>
              <a:t>CONTENT</a:t>
            </a:r>
            <a:endParaRPr lang="en-US" dirty="0"/>
          </a:p>
        </p:txBody>
      </p:sp>
      <p:sp>
        <p:nvSpPr>
          <p:cNvPr id="3" name="Content Placeholder 2"/>
          <p:cNvSpPr>
            <a:spLocks noGrp="1"/>
          </p:cNvSpPr>
          <p:nvPr>
            <p:ph idx="1"/>
          </p:nvPr>
        </p:nvSpPr>
        <p:spPr/>
        <p:txBody>
          <a:bodyPr/>
          <a:lstStyle/>
          <a:p>
            <a:r>
              <a:rPr lang="en-US" dirty="0" smtClean="0"/>
              <a:t>MISSON / VISION </a:t>
            </a:r>
          </a:p>
          <a:p>
            <a:r>
              <a:rPr lang="en-US" dirty="0" smtClean="0"/>
              <a:t>CORE VALUE / PROMISE TO CUSTOMERS </a:t>
            </a:r>
          </a:p>
          <a:p>
            <a:r>
              <a:rPr lang="en-US" dirty="0" smtClean="0"/>
              <a:t>ABOUT LIZZYUNIQUEWRLD </a:t>
            </a:r>
          </a:p>
          <a:p>
            <a:r>
              <a:rPr lang="en-US" dirty="0" smtClean="0"/>
              <a:t>OUR TARGET MARKET </a:t>
            </a:r>
          </a:p>
          <a:p>
            <a:r>
              <a:rPr lang="en-US" dirty="0" smtClean="0"/>
              <a:t>SALES AND MARKETING STRATEGY </a:t>
            </a:r>
          </a:p>
          <a:p>
            <a:r>
              <a:rPr lang="en-US" dirty="0" smtClean="0"/>
              <a:t>PRODUCT CATALOG </a:t>
            </a:r>
            <a:endParaRPr lang="en-US" dirty="0" smtClean="0"/>
          </a:p>
        </p:txBody>
      </p:sp>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 VISION </a:t>
            </a:r>
            <a:endParaRPr lang="en-US" dirty="0"/>
          </a:p>
        </p:txBody>
      </p:sp>
      <p:sp>
        <p:nvSpPr>
          <p:cNvPr id="3" name="Content Placeholder 2"/>
          <p:cNvSpPr>
            <a:spLocks noGrp="1"/>
          </p:cNvSpPr>
          <p:nvPr>
            <p:ph idx="1"/>
          </p:nvPr>
        </p:nvSpPr>
        <p:spPr>
          <a:xfrm>
            <a:off x="500034" y="1714488"/>
            <a:ext cx="8229600" cy="4572000"/>
          </a:xfrm>
        </p:spPr>
        <p:txBody>
          <a:bodyPr>
            <a:normAutofit lnSpcReduction="10000"/>
          </a:bodyPr>
          <a:lstStyle/>
          <a:p>
            <a:pPr>
              <a:buNone/>
            </a:pPr>
            <a:r>
              <a:rPr lang="en-US" b="1" dirty="0" smtClean="0"/>
              <a:t>MISSION </a:t>
            </a:r>
          </a:p>
          <a:p>
            <a:pPr>
              <a:buNone/>
            </a:pPr>
            <a:r>
              <a:rPr lang="en-US" dirty="0" smtClean="0"/>
              <a:t>Our mission is to be the most centric company where customers can get the best quality/ lifestyle products.</a:t>
            </a:r>
          </a:p>
          <a:p>
            <a:pPr>
              <a:buNone/>
            </a:pPr>
            <a:endParaRPr lang="en-US" dirty="0" smtClean="0"/>
          </a:p>
          <a:p>
            <a:pPr>
              <a:buNone/>
            </a:pPr>
            <a:r>
              <a:rPr lang="en-US" b="1" dirty="0" smtClean="0"/>
              <a:t>VISSION </a:t>
            </a:r>
          </a:p>
          <a:p>
            <a:pPr>
              <a:buNone/>
            </a:pPr>
            <a:r>
              <a:rPr lang="en-US" dirty="0" smtClean="0"/>
              <a:t>Our vision is to have a massive fashion line/school that will provide unique handbags services to general public both national and international.  </a:t>
            </a:r>
            <a:endParaRPr lang="en-US" dirty="0" smtClean="0"/>
          </a:p>
        </p:txBody>
      </p:sp>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p:cSld>
    <p:spTree>
      <p:nvGrpSpPr>
        <p:cNvPr id="1" name=""/>
        <p:cNvGrpSpPr/>
        <p:nvPr/>
      </p:nvGrpSpPr>
      <p:grpSpPr>
        <a:xfrm>
          <a:off x="0" y="0"/>
          <a:ext cx="0" cy="0"/>
          <a:chOff x="0" y="0"/>
          <a:chExt cy="0" cx="0"/>
        </a:xfrm>
      </p:grpSpPr>
      <p:sp>
        <p:nvSpPr>
          <p:cNvPr id="2" name="Title 1"/>
          <p:cNvSpPr>
            <a:spLocks noGrp="1"/>
          </p:cNvSpPr>
          <p:nvPr>
            <p:ph type="title"/>
          </p:nvPr>
        </p:nvSpPr>
        <p:spPr/>
        <p:txBody>
          <a:bodyPr>
            <a:normAutofit/>
          </a:bodyPr>
          <a:lstStyle/>
          <a:p>
            <a:r>
              <a:rPr lang="en-US" sz="3600" dirty="0" smtClean="0"/>
              <a:t>CORE VALUE/ PROMISE TO CUSTOMERS </a:t>
            </a:r>
            <a:endParaRPr lang="en-US" sz="3600" dirty="0"/>
          </a:p>
        </p:txBody>
      </p:sp>
      <p:sp>
        <p:nvSpPr>
          <p:cNvPr id="3" name="Content Placeholder 2"/>
          <p:cNvSpPr>
            <a:spLocks noGrp="1"/>
          </p:cNvSpPr>
          <p:nvPr>
            <p:ph idx="1"/>
          </p:nvPr>
        </p:nvSpPr>
        <p:spPr/>
        <p:txBody>
          <a:bodyPr>
            <a:normAutofit lnSpcReduction="10000" fontScale="92500"/>
          </a:bodyPr>
          <a:lstStyle/>
          <a:p>
            <a:pPr>
              <a:buNone/>
            </a:pPr>
            <a:r>
              <a:rPr lang="en-US" dirty="0" smtClean="0" b="1"/>
              <a:t>CORE VALUE</a:t>
            </a:r>
            <a:r>
              <a:rPr lang="en-US" dirty="0" smtClean="0"/>
              <a:t> </a:t>
            </a:r>
          </a:p>
          <a:p>
            <a:pPr>
              <a:buNone/>
            </a:pPr>
            <a:r>
              <a:rPr lang="en-US" dirty="0" smtClean="0"/>
              <a:t>			</a:t>
            </a:r>
          </a:p>
          <a:p>
            <a:pPr>
              <a:buNone/>
            </a:pPr>
            <a:r>
              <a:rPr lang="en-US" sz="2400" dirty="0" smtClean="0"/>
              <a:t>Hard work                  Excellence </a:t>
            </a:r>
          </a:p>
          <a:p>
            <a:pPr>
              <a:buNone/>
            </a:pPr>
            <a:r>
              <a:rPr lang="en-US" sz="2400" dirty="0" smtClean="0"/>
              <a:t>Integrity 	</a:t>
            </a:r>
            <a:r>
              <a:rPr lang="en-US" sz="2400" dirty="0" smtClean="0"/>
              <a:t> </a:t>
            </a:r>
            <a:r>
              <a:rPr lang="en-US" sz="2400" dirty="0" smtClean="0"/>
              <a:t>                  Collaboration </a:t>
            </a:r>
          </a:p>
          <a:p>
            <a:pPr>
              <a:buNone/>
            </a:pPr>
            <a:r>
              <a:rPr lang="en-US" sz="2400" dirty="0" smtClean="0"/>
              <a:t>Innovation 		</a:t>
            </a:r>
            <a:r>
              <a:rPr lang="en-US" sz="2400" dirty="0" smtClean="0"/>
              <a:t>           </a:t>
            </a:r>
            <a:r>
              <a:rPr lang="en-US" sz="2400" dirty="0" smtClean="0"/>
              <a:t>  Customers satisfaction </a:t>
            </a:r>
          </a:p>
          <a:p>
            <a:pPr>
              <a:buNone/>
            </a:pPr>
            <a:endParaRPr lang="en-US" sz="2400" dirty="0" smtClean="0"/>
          </a:p>
          <a:p>
            <a:pPr>
              <a:buNone/>
            </a:pPr>
            <a:r>
              <a:rPr lang="en-US" sz="2400" dirty="0" smtClean="0" b="1"/>
              <a:t>PROMISE TO CUSTOMERS </a:t>
            </a:r>
          </a:p>
          <a:p>
            <a:pPr>
              <a:buNone/>
            </a:pPr>
            <a:endParaRPr lang="en-US" sz="2400" dirty="0" smtClean="0" b="1"/>
          </a:p>
          <a:p>
            <a:pPr>
              <a:buNone/>
            </a:pPr>
            <a:r>
              <a:rPr lang="en-US" sz="2400" dirty="0" smtClean="0"/>
              <a:t>Efficiency                      			Satisfactory </a:t>
            </a:r>
          </a:p>
          <a:p>
            <a:pPr>
              <a:buNone/>
            </a:pPr>
            <a:r>
              <a:rPr lang="en-US" sz="2400" dirty="0" smtClean="0"/>
              <a:t>Open and honest               Customer focused </a:t>
            </a:r>
          </a:p>
          <a:p>
            <a:pPr>
              <a:buNone/>
            </a:pPr>
            <a:r>
              <a:rPr lang="en-US" sz="2400" dirty="0" smtClean="0"/>
              <a:t>Ethical </a:t>
            </a:r>
            <a:endParaRPr lang="en-US" sz="2400" dirty="0"/>
          </a:p>
        </p:txBody>
      </p:sp>
      <p:sp>
        <p:nvSpPr>
          <p:cNvPr id="4" name="Flowchart: Connector 3"/>
          <p:cNvSpPr/>
          <p:nvPr/>
        </p:nvSpPr>
        <p:spPr>
          <a:xfrm>
            <a:off x="428596" y="2928934"/>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lowchart: Connector 7"/>
          <p:cNvSpPr/>
          <p:nvPr/>
        </p:nvSpPr>
        <p:spPr>
          <a:xfrm>
            <a:off x="428596" y="3286124"/>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lowchart: Connector 8"/>
          <p:cNvSpPr/>
          <p:nvPr/>
        </p:nvSpPr>
        <p:spPr>
          <a:xfrm>
            <a:off x="428596" y="3643314"/>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lowchart: Connector 9"/>
          <p:cNvSpPr/>
          <p:nvPr/>
        </p:nvSpPr>
        <p:spPr>
          <a:xfrm>
            <a:off x="428596" y="5143512"/>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lowchart: Connector 10"/>
          <p:cNvSpPr/>
          <p:nvPr/>
        </p:nvSpPr>
        <p:spPr>
          <a:xfrm>
            <a:off x="428596" y="5500702"/>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lowchart: Connector 13"/>
          <p:cNvSpPr/>
          <p:nvPr/>
        </p:nvSpPr>
        <p:spPr>
          <a:xfrm>
            <a:off x="428596" y="5857892"/>
            <a:ext cx="142876" cy="142876"/>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LIZZYUNIQUEWRLD</a:t>
            </a:r>
            <a:endParaRPr lang="en-US" dirty="0"/>
          </a:p>
        </p:txBody>
      </p:sp>
      <p:sp>
        <p:nvSpPr>
          <p:cNvPr id="3" name="Content Placeholder 2"/>
          <p:cNvSpPr>
            <a:spLocks noGrp="1"/>
          </p:cNvSpPr>
          <p:nvPr>
            <p:ph idx="1"/>
          </p:nvPr>
        </p:nvSpPr>
        <p:spPr/>
        <p:txBody>
          <a:bodyPr/>
          <a:lstStyle/>
          <a:p>
            <a:pPr>
              <a:buNone/>
            </a:pPr>
            <a:r>
              <a:rPr lang="en-US" dirty="0" smtClean="0"/>
              <a:t>Lizzyuniquewrld is an independent handbag shop proud to be your favorite handbag crafted with love and which are of good quality. We are here to serve you with better, elegant, quality and fabulous designs of your choice. Great service guaranteed.</a:t>
            </a:r>
            <a:endParaRPr lang="en-US" dirty="0"/>
          </a:p>
        </p:txBody>
      </p:sp>
    </p:spTree>
  </p:cSld>
  <p:clrMapOvr>
    <a:masterClrMapping/>
  </p:clrMapOvr>
  <p:transition>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TARGET MARKET </a:t>
            </a:r>
            <a:endParaRPr lang="en-US" dirty="0"/>
          </a:p>
        </p:txBody>
      </p:sp>
      <p:sp>
        <p:nvSpPr>
          <p:cNvPr id="3" name="Content Placeholder 2"/>
          <p:cNvSpPr>
            <a:spLocks noGrp="1"/>
          </p:cNvSpPr>
          <p:nvPr>
            <p:ph idx="1"/>
          </p:nvPr>
        </p:nvSpPr>
        <p:spPr/>
        <p:txBody>
          <a:bodyPr/>
          <a:lstStyle/>
          <a:p>
            <a:pPr>
              <a:buNone/>
            </a:pPr>
            <a:r>
              <a:rPr lang="en-US" dirty="0" smtClean="0"/>
              <a:t>Lizzyuniquewrld plan to target males and females . Note that within this group, there are no </a:t>
            </a:r>
            <a:r>
              <a:rPr lang="en-US" dirty="0" err="1" smtClean="0"/>
              <a:t>colour</a:t>
            </a:r>
            <a:r>
              <a:rPr lang="en-US" dirty="0" smtClean="0"/>
              <a:t> barriers.</a:t>
            </a:r>
            <a:endParaRPr lang="en-US" dirty="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p:cSld>
    <p:spTree>
      <p:nvGrpSpPr>
        <p:cNvPr id="1" name=""/>
        <p:cNvGrpSpPr/>
        <p:nvPr/>
      </p:nvGrpSpPr>
      <p:grpSpPr>
        <a:xfrm>
          <a:off x="0" y="0"/>
          <a:ext cx="0" cy="0"/>
          <a:chOff x="0" y="0"/>
          <a:chExt cy="0" cx="0"/>
        </a:xfrm>
      </p:grpSpPr>
      <p:sp>
        <p:nvSpPr>
          <p:cNvPr id="2" name="Title 1"/>
          <p:cNvSpPr>
            <a:spLocks noGrp="1"/>
          </p:cNvSpPr>
          <p:nvPr>
            <p:ph type="title"/>
          </p:nvPr>
        </p:nvSpPr>
        <p:spPr/>
        <p:txBody>
          <a:bodyPr/>
          <a:lstStyle/>
          <a:p>
            <a:r>
              <a:rPr lang="en-US" dirty="0" smtClean="0"/>
              <a:t>SALES AND MARKETING STRATEGY </a:t>
            </a:r>
            <a:endParaRPr lang="en-US" dirty="0"/>
          </a:p>
        </p:txBody>
      </p:sp>
      <p:sp>
        <p:nvSpPr>
          <p:cNvPr id="3" name="Content Placeholder 2"/>
          <p:cNvSpPr>
            <a:spLocks noGrp="1"/>
          </p:cNvSpPr>
          <p:nvPr>
            <p:ph idx="1"/>
          </p:nvPr>
        </p:nvSpPr>
        <p:spPr/>
        <p:txBody>
          <a:bodyPr/>
          <a:lstStyle/>
          <a:p>
            <a:pPr>
              <a:buNone/>
            </a:pPr>
            <a:r>
              <a:rPr lang="en-US" dirty="0" smtClean="0"/>
              <a:t>SOURCE OF INCOME </a:t>
            </a:r>
          </a:p>
          <a:p>
            <a:pPr>
              <a:buNone/>
            </a:pPr>
            <a:r>
              <a:rPr lang="en-US" dirty="0" smtClean="0"/>
              <a:t>Lizzyuniquewrld make profit from providing our clients with assorted handbags and many other services like hair bands, etc.</a:t>
            </a:r>
          </a:p>
          <a:p>
            <a:pPr>
              <a:buNone/>
            </a:pPr>
            <a:r>
              <a:rPr/>
              <a:t>Our marketing strategy are online which are Instagram, Facebook and Google. With time we term to go for an advanced advert.</a:t>
            </a:r>
            <a:endParaRPr/>
          </a:p>
        </p:txBody>
      </p:sp>
    </p:spTree>
  </p:cSld>
  <p:clrMapOvr>
    <a:masterClrMapping/>
  </p:clrMapOvr>
  <p:transition>
    <p:wipe dir="d"/>
  </p:transition>
</p:sld>
</file>

<file path=ppt/slides/slide9.xml><?xml version="1.0" encoding="utf-8"?>
<p:sld xmlns:a="http://schemas.openxmlformats.org/drawingml/2006/main" xmlns:r="http://schemas.openxmlformats.org/officeDocument/2006/relationships" xmlns:p="http://schemas.openxmlformats.org/presentationml/2006/main" xmlns:a14="http://schemas.microsoft.com/office/drawing/2010/main" xmlns:p14="http://schemas.microsoft.com/office/powerpoint/2010/main" xmlns:mc="http://schemas.openxmlformats.org/markup-compatibility/2006" xmlns:c="http://schemas.openxmlformats.org/drawingml/2006/chart" xmlns:v="urn:schemas-microsoft-com:vml" xmlns:dsp="http://schemas.microsoft.com/office/drawing/2008/diagram" xmlns:dgm="http://schemas.openxmlformats.org/drawingml/2006/diagram" xmlns:m="http://schemas.openxmlformats.org/officeDocument/2006/math">
  <p:cSld>
    <p:spTree>
      <p:nvGrpSpPr>
        <p:cNvPr id="1" name=""/>
        <p:cNvGrpSpPr/>
        <p:nvPr/>
      </p:nvGrpSpPr>
      <p:grpSpPr>
        <a:xfrm>
          <a:off x="0" y="0"/>
          <a:ext cx="0" cy="0"/>
          <a:chOff x="0" y="0"/>
          <a:chExt cy="0" cx="0"/>
        </a:xfrm>
      </p:grpSpPr>
      <p:sp>
        <p:nvSpPr>
          <p:cNvPr id="2" name="Title 1"/>
          <p:cNvSpPr>
            <a:spLocks noGrp="1"/>
          </p:cNvSpPr>
          <p:nvPr>
            <p:ph type="title"/>
          </p:nvPr>
        </p:nvSpPr>
        <p:spPr/>
        <p:txBody>
          <a:bodyPr/>
          <a:lstStyle/>
          <a:p>
            <a:r>
              <a:rPr lang="en-US" dirty="0" smtClean="0"/>
              <a:t>PRODUCT CATALOG </a:t>
            </a:r>
            <a:endParaRPr lang="en-US" dirty="0"/>
          </a:p>
        </p:txBody>
      </p:sp>
      <p:sp>
        <p:nvSpPr>
          <p:cNvPr id="3" name="Content Placeholder 2"/>
          <p:cNvSpPr>
            <a:spLocks noGrp="1"/>
          </p:cNvSpPr>
          <p:nvPr>
            <p:ph idx="1"/>
          </p:nvPr>
        </p:nvSpPr>
        <p:spPr>
          <a:xfrm>
            <a:off x="511492" y="1854517"/>
            <a:ext cx="8229600" cy="4572000"/>
          </a:xfrm>
        </p:spPr>
        <p:txBody>
          <a:bodyPr/>
          <a:lstStyle/>
          <a:p>
            <a:pPr>
              <a:buNone/>
            </a:pPr>
            <a:endParaRPr lang="en-US" dirty="0"/>
          </a:p>
        </p:txBody>
      </p:sp>
      <p:pic>
        <p:nvPicPr>
          <p:cNvPr id="4" name="Picture"/>
          <p:cNvPicPr>
            <a:picLocks noChangeAspect="1"/>
          </p:cNvPicPr>
          <p:nvPr/>
        </p:nvPicPr>
        <p:blipFill>
          <a:blip r:embed="rIMGId2"/>
          <a:stretch>
            <a:fillRect/>
          </a:stretch>
        </p:blipFill>
        <p:spPr>
          <a:xfrm>
            <a:off x="154305" y="1345882"/>
            <a:ext cx="2620327" cy="2391727"/>
          </a:xfrm>
          <a:prstGeom prst="rect">
            <a:avLst/>
          </a:prstGeom>
        </p:spPr>
      </p:pic>
      <p:pic>
        <p:nvPicPr>
          <p:cNvPr id="5" name="Picture"/>
          <p:cNvPicPr>
            <a:picLocks noChangeAspect="1"/>
          </p:cNvPicPr>
          <p:nvPr/>
        </p:nvPicPr>
        <p:blipFill>
          <a:blip r:embed="rIMGId3"/>
          <a:stretch>
            <a:fillRect/>
          </a:stretch>
        </p:blipFill>
        <p:spPr>
          <a:xfrm>
            <a:off x="57150" y="3863340"/>
            <a:ext cx="2260282" cy="2571750"/>
          </a:xfrm>
          <a:prstGeom prst="rect">
            <a:avLst/>
          </a:prstGeom>
        </p:spPr>
      </p:pic>
      <p:pic>
        <p:nvPicPr>
          <p:cNvPr id="6" name="Picture"/>
          <p:cNvPicPr>
            <a:picLocks noChangeAspect="1"/>
          </p:cNvPicPr>
          <p:nvPr/>
        </p:nvPicPr>
        <p:blipFill>
          <a:blip r:embed="rIMGId4"/>
          <a:stretch>
            <a:fillRect/>
          </a:stretch>
        </p:blipFill>
        <p:spPr>
          <a:xfrm>
            <a:off x="2797492" y="1345882"/>
            <a:ext cx="2231707" cy="2491740"/>
          </a:xfrm>
          <a:prstGeom prst="rect">
            <a:avLst/>
          </a:prstGeom>
        </p:spPr>
      </p:pic>
      <p:pic>
        <p:nvPicPr>
          <p:cNvPr id="7" name="Picture"/>
          <p:cNvPicPr>
            <a:picLocks noChangeAspect="1"/>
          </p:cNvPicPr>
          <p:nvPr/>
        </p:nvPicPr>
        <p:blipFill>
          <a:blip r:embed="rIMGId5"/>
          <a:stretch>
            <a:fillRect/>
          </a:stretch>
        </p:blipFill>
        <p:spPr>
          <a:xfrm>
            <a:off x="2283142" y="3840480"/>
            <a:ext cx="2277427" cy="2648902"/>
          </a:xfrm>
          <a:prstGeom prst="rect">
            <a:avLst/>
          </a:prstGeom>
        </p:spPr>
      </p:pic>
      <p:pic>
        <p:nvPicPr>
          <p:cNvPr id="8" name="Picture"/>
          <p:cNvPicPr>
            <a:picLocks noChangeAspect="1"/>
          </p:cNvPicPr>
          <p:nvPr/>
        </p:nvPicPr>
        <p:blipFill>
          <a:blip r:embed="rIMGId6"/>
          <a:stretch>
            <a:fillRect/>
          </a:stretch>
        </p:blipFill>
        <p:spPr>
          <a:xfrm>
            <a:off x="5012055" y="1303020"/>
            <a:ext cx="2214562" cy="2474595"/>
          </a:xfrm>
          <a:prstGeom prst="rect">
            <a:avLst/>
          </a:prstGeom>
        </p:spPr>
      </p:pic>
      <p:pic>
        <p:nvPicPr>
          <p:cNvPr id="9" name="Picture"/>
          <p:cNvPicPr>
            <a:picLocks noChangeAspect="1"/>
          </p:cNvPicPr>
          <p:nvPr/>
        </p:nvPicPr>
        <p:blipFill>
          <a:blip r:embed="rIMGId7"/>
          <a:stretch>
            <a:fillRect/>
          </a:stretch>
        </p:blipFill>
        <p:spPr>
          <a:xfrm>
            <a:off x="7235190" y="1260157"/>
            <a:ext cx="2097405" cy="2577465"/>
          </a:xfrm>
          <a:prstGeom prst="rect">
            <a:avLst/>
          </a:prstGeom>
        </p:spPr>
      </p:pic>
      <p:pic>
        <p:nvPicPr>
          <p:cNvPr id="12" name="Picture"/>
          <p:cNvPicPr>
            <a:picLocks noChangeAspect="1"/>
          </p:cNvPicPr>
          <p:nvPr/>
        </p:nvPicPr>
        <p:blipFill>
          <a:blip r:embed="rIMGId10"/>
          <a:stretch>
            <a:fillRect/>
          </a:stretch>
        </p:blipFill>
        <p:spPr>
          <a:xfrm>
            <a:off x="4566285" y="3783330"/>
            <a:ext cx="2574607" cy="2774632"/>
          </a:xfrm>
          <a:prstGeom prst="rect">
            <a:avLst/>
          </a:prstGeom>
        </p:spPr>
      </p:pic>
      <p:pic>
        <p:nvPicPr>
          <p:cNvPr id="14" name="Picture"/>
          <p:cNvPicPr>
            <a:picLocks noChangeAspect="1"/>
          </p:cNvPicPr>
          <p:nvPr/>
        </p:nvPicPr>
        <p:blipFill>
          <a:blip r:embed="rIMGId12"/>
          <a:stretch>
            <a:fillRect/>
          </a:stretch>
        </p:blipFill>
        <p:spPr>
          <a:xfrm>
            <a:off x="7086600" y="3811905"/>
            <a:ext cx="2577465" cy="2937510"/>
          </a:xfrm>
          <a:prstGeom prst="rect">
            <a:avLst/>
          </a:prstGeom>
        </p:spPr>
      </p:pic>
    </p:spTree>
  </p:cSld>
  <p:clrMapOvr>
    <a:masterClrMapping/>
  </p:clrMapOvr>
  <p:transition>
    <p:wipe dir="d"/>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32</TotalTime>
  <Words>184</Words>
  <Application>Microsoft Office PowerPoint</Application>
  <PresentationFormat>On-screen Show (4:3)</PresentationFormat>
  <Paragraphs>38</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Verve</vt:lpstr>
      <vt:lpstr>LIZZYUNIQUEWRLD</vt:lpstr>
      <vt:lpstr>CONTENT</vt:lpstr>
      <vt:lpstr>MISSION  / VISION </vt:lpstr>
      <vt:lpstr>CORE VALUE/ PROMISE TO CUSTOMERS </vt:lpstr>
      <vt:lpstr>ABOUT LIZZYUNIQUEWRLD</vt:lpstr>
      <vt:lpstr>OUR TARGET MARKET </vt:lpstr>
      <vt:lpstr>SALES AND MARKETING STRATEGY </vt:lpstr>
      <vt:lpstr>SALES FORCAST </vt:lpstr>
      <vt:lpstr>PRODUCT CATALOG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LIZZYUNIQUEWRLD </dc:title>
  <dc:creator>ActiveLife</dc:creator>
  <cp:lastModifiedBy>ActiveLife</cp:lastModifiedBy>
  <cp:revision>33</cp:revision>
  <dcterms:created xsi:type="dcterms:W3CDTF">2021-09-09T08:23:48Z</dcterms:created>
  <dcterms:modified xsi:type="dcterms:W3CDTF">2021-09-09T08:55:50Z</dcterms:modified>
</cp:coreProperties>
</file>